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399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24/01/2020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ubtítulo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6536398"/>
            <a:ext cx="9144000" cy="321602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9142412" cy="118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ubtítulo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6536398"/>
            <a:ext cx="9144000" cy="32160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9142412" cy="118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06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Apresentação TCC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Apresentação TCC</Template>
  <TotalTime>39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Modelo Apresentação TCC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Diniz</dc:creator>
  <cp:lastModifiedBy>e103dir - Etec Sylvio de Mattos Carvalho</cp:lastModifiedBy>
  <cp:revision>11</cp:revision>
  <dcterms:created xsi:type="dcterms:W3CDTF">2012-08-27T20:41:56Z</dcterms:created>
  <dcterms:modified xsi:type="dcterms:W3CDTF">2020-01-24T19:04:53Z</dcterms:modified>
</cp:coreProperties>
</file>